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Public Health and Medical Science 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ICPHAMS-2026)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new-dec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7" name="Picture 2" descr="C:\Users\Manas IT\Desktop\new-de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06935"/>
            <a:ext cx="3143272" cy="105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136</cp:revision>
  <dcterms:created xsi:type="dcterms:W3CDTF">2017-12-21T10:51:09Z</dcterms:created>
  <dcterms:modified xsi:type="dcterms:W3CDTF">2026-06-23T12:27:43Z</dcterms:modified>
</cp:coreProperties>
</file>